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09506-9FF7-4D40-8F11-409E7D6C0BDB}" type="datetimeFigureOut">
              <a:rPr lang="fr-BE" smtClean="0"/>
              <a:pPr/>
              <a:t>02/05/2013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7CE4F-1A5D-420E-B4C0-2616F3D94234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07059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7CE4F-1A5D-420E-B4C0-2616F3D94234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71506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02/05/2013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8714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02/05/2013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3011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02/05/2013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2693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02/05/2013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2395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02/05/2013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08848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02/05/2013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3748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02/05/2013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9521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02/05/2013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0768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02/05/2013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6556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02/05/2013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693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02/05/2013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9568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1A73-E6B7-4075-981B-ADDD44A34071}" type="datetimeFigureOut">
              <a:rPr lang="fr-BE" smtClean="0"/>
              <a:pPr/>
              <a:t>02/05/2013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4517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8787"/>
            <a:ext cx="2088232" cy="524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2384400" y="355864"/>
            <a:ext cx="5616624" cy="844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480"/>
              </a:lnSpc>
            </a:pPr>
            <a:r>
              <a:rPr lang="fr-BE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Vous voulez : 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757" y="6058568"/>
            <a:ext cx="885000" cy="707886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2143108" y="1571612"/>
            <a:ext cx="6643734" cy="33575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ts val="28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fr-BE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Des investissements qui garantissent la continuité de votre entreprise dans une économie verte </a:t>
            </a:r>
          </a:p>
          <a:p>
            <a:pPr algn="ctr">
              <a:lnSpc>
                <a:spcPts val="28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fr-BE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Une formation pour adapter vos compétences</a:t>
            </a:r>
          </a:p>
          <a:p>
            <a:pPr algn="ctr">
              <a:lnSpc>
                <a:spcPts val="28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fr-BE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Un emploi durable, de qualité avec un système de protection sociale fort et efficace</a:t>
            </a:r>
          </a:p>
          <a:p>
            <a:pPr algn="ctr">
              <a:lnSpc>
                <a:spcPts val="28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fr-BE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Une concertation sociale qui donne une place aux travailleurs et aux syndicats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714612" y="5429264"/>
            <a:ext cx="5000660" cy="114300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ts val="4000"/>
              </a:lnSpc>
              <a:spcAft>
                <a:spcPts val="600"/>
              </a:spcAft>
            </a:pPr>
            <a:r>
              <a:rPr lang="fr-BE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Alors, vous voulez </a:t>
            </a:r>
          </a:p>
          <a:p>
            <a:pPr algn="ctr">
              <a:lnSpc>
                <a:spcPts val="4000"/>
              </a:lnSpc>
              <a:spcAft>
                <a:spcPts val="600"/>
              </a:spcAft>
            </a:pPr>
            <a:r>
              <a:rPr lang="fr-BE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la juste transition  </a:t>
            </a:r>
          </a:p>
        </p:txBody>
      </p:sp>
      <p:pic>
        <p:nvPicPr>
          <p:cNvPr id="1027" name="Picture 3" descr="Z:\LOGOS\Région wallonne\soutiendela_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01090" y="5214950"/>
            <a:ext cx="401320" cy="7200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9240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57</Words>
  <Application>Microsoft Office PowerPoint</Application>
  <PresentationFormat>Affichage à l'écran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ACV-CSC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Thierry Demuysere</dc:creator>
  <cp:lastModifiedBy>Bénédicte Vellande</cp:lastModifiedBy>
  <cp:revision>15</cp:revision>
  <dcterms:created xsi:type="dcterms:W3CDTF">2013-04-09T09:05:30Z</dcterms:created>
  <dcterms:modified xsi:type="dcterms:W3CDTF">2013-05-02T13:11:01Z</dcterms:modified>
</cp:coreProperties>
</file>