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09506-9FF7-4D40-8F11-409E7D6C0BDB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7CE4F-1A5D-420E-B4C0-2616F3D94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705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CE4F-1A5D-420E-B4C0-2616F3D94234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150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871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011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693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39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884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748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521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076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556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93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568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517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8787"/>
            <a:ext cx="2088232" cy="524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835696" y="355864"/>
            <a:ext cx="6736832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fr-BE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Vos délégués s’investissent pour une </a:t>
            </a:r>
            <a:r>
              <a:rPr lang="fr-B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transition juste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757" y="6058568"/>
            <a:ext cx="885000" cy="707886"/>
          </a:xfrm>
          <a:prstGeom prst="rect">
            <a:avLst/>
          </a:prstGeom>
        </p:spPr>
      </p:pic>
      <p:pic>
        <p:nvPicPr>
          <p:cNvPr id="8" name="Picture 3" descr="Z:\LOGOS\Région wallonne\soutiendela_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6215082"/>
            <a:ext cx="285752" cy="51272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1857356" y="3214686"/>
            <a:ext cx="692948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fr-BE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Insérez votre texte</a:t>
            </a:r>
            <a:endParaRPr lang="fr-BE" sz="4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0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ACV-CSC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Demuysere</dc:creator>
  <cp:lastModifiedBy>Bénédicte Vellande</cp:lastModifiedBy>
  <cp:revision>15</cp:revision>
  <dcterms:created xsi:type="dcterms:W3CDTF">2013-04-09T09:05:30Z</dcterms:created>
  <dcterms:modified xsi:type="dcterms:W3CDTF">2013-05-02T12:55:53Z</dcterms:modified>
</cp:coreProperties>
</file>